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Pai Ding Hi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891822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Jesus is Coming </a:t>
            </a:r>
          </a:p>
          <a:p>
            <a:r>
              <a:rPr lang="en-US" sz="4000" dirty="0"/>
              <a:t>1 </a:t>
            </a:r>
            <a:r>
              <a:rPr lang="en-US" sz="4000" dirty="0" err="1"/>
              <a:t>Thes</a:t>
            </a:r>
            <a:r>
              <a:rPr lang="en-US" sz="4000" dirty="0"/>
              <a:t>. 4:16</a:t>
            </a:r>
          </a:p>
          <a:p>
            <a:r>
              <a:rPr lang="en-US" sz="4000" dirty="0"/>
              <a:t>Daniel Webster Whittle, 1840-1901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Bb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“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ci,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gup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ding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sinkhamnate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om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170. Jesuh Hong Pai Ding Hi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2018-10-16T13:32:51Z</dcterms:modified>
</cp:coreProperties>
</file>