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13895"/>
            <a:ext cx="12192000" cy="2196067"/>
          </a:xfrm>
        </p:spPr>
        <p:txBody>
          <a:bodyPr>
            <a:noAutofit/>
          </a:bodyPr>
          <a:lstStyle/>
          <a:p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170. </a:t>
            </a:r>
            <a:r>
              <a:rPr lang="en-US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Hong Pai Ding Hi </a:t>
            </a:r>
            <a:b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2891822"/>
            <a:ext cx="12191999" cy="2923395"/>
          </a:xfrm>
        </p:spPr>
        <p:txBody>
          <a:bodyPr>
            <a:normAutofit/>
          </a:bodyPr>
          <a:lstStyle/>
          <a:p>
            <a:r>
              <a:rPr lang="en-US" sz="4000" dirty="0"/>
              <a:t>Jesus is Coming </a:t>
            </a:r>
          </a:p>
          <a:p>
            <a:r>
              <a:rPr lang="en-US" sz="4000" dirty="0"/>
              <a:t>1 </a:t>
            </a:r>
            <a:r>
              <a:rPr lang="en-US" sz="4000" dirty="0" err="1"/>
              <a:t>Thes</a:t>
            </a:r>
            <a:r>
              <a:rPr lang="en-US" sz="4000" dirty="0"/>
              <a:t>. 4:16</a:t>
            </a:r>
          </a:p>
          <a:p>
            <a:r>
              <a:rPr lang="en-US" sz="4000" dirty="0"/>
              <a:t>Daniel Webster Whittle, 1840-1901</a:t>
            </a:r>
          </a:p>
          <a:p>
            <a:r>
              <a:rPr lang="en-US" sz="4000" dirty="0" err="1"/>
              <a:t>Doh</a:t>
            </a:r>
            <a:r>
              <a:rPr lang="en-US" sz="4000" dirty="0"/>
              <a:t> is Bb</a:t>
            </a:r>
          </a:p>
          <a:p>
            <a:endParaRPr lang="en-US" sz="5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 “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ding” ci,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gup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mihing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paikik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hi!</a:t>
            </a:r>
          </a:p>
          <a:p>
            <a:pPr marL="0" indent="0">
              <a:buNone/>
            </a:pPr>
            <a:endParaRPr lang="en-US" sz="16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sz="5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paikik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paikik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hi!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hi! 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paikik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hi!</a:t>
            </a:r>
          </a:p>
          <a:p>
            <a:pPr marL="0" indent="0">
              <a:buNone/>
            </a:pPr>
            <a:endParaRPr lang="en-US" sz="1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misite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it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lawmte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paipihna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paikik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 </a:t>
            </a:r>
          </a:p>
          <a:p>
            <a:pPr marL="0" indent="0">
              <a:buNone/>
            </a:pPr>
            <a:endParaRPr lang="en-US" sz="28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a mi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siangthote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Bei ding hi,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lungkhamna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sinkhamnate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paikik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  <a:p>
            <a:pPr marL="0" indent="0">
              <a:buNone/>
            </a:pPr>
            <a:endParaRPr lang="en-US" sz="8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thuciamna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hi,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teelsa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mihingte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to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lawpin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om in,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paikik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  <a:p>
            <a:pPr marL="0" indent="0">
              <a:buNone/>
            </a:pPr>
            <a:endParaRPr lang="en-US" sz="8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269874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212</Words>
  <Application>Microsoft Office PowerPoint</Application>
  <PresentationFormat>Widescreen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170. Jesuh Hong Pai Ding Hi  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9</cp:revision>
  <dcterms:created xsi:type="dcterms:W3CDTF">2018-10-09T13:17:21Z</dcterms:created>
  <dcterms:modified xsi:type="dcterms:W3CDTF">2018-10-16T13:32:51Z</dcterms:modified>
</cp:coreProperties>
</file>